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1"/>
  </p:notesMasterIdLst>
  <p:sldIdLst>
    <p:sldId id="284" r:id="rId5"/>
    <p:sldId id="287" r:id="rId6"/>
    <p:sldId id="296" r:id="rId7"/>
    <p:sldId id="297" r:id="rId8"/>
    <p:sldId id="294" r:id="rId9"/>
    <p:sldId id="29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C46A"/>
    <a:srgbClr val="97EFD3"/>
    <a:srgbClr val="F15574"/>
    <a:srgbClr val="F4EBE8"/>
    <a:srgbClr val="ECC4BF"/>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899" autoAdjust="0"/>
  </p:normalViewPr>
  <p:slideViewPr>
    <p:cSldViewPr snapToGrid="0" snapToObjects="1" showGuides="1">
      <p:cViewPr>
        <p:scale>
          <a:sx n="50" d="100"/>
          <a:sy n="50" d="100"/>
        </p:scale>
        <p:origin x="1934" y="662"/>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6"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4/3/2024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a:xfrm>
            <a:off x="1222248" y="1752600"/>
            <a:ext cx="4873752" cy="1091184"/>
          </a:xfrm>
        </p:spPr>
        <p:txBody>
          <a:bodyPr/>
          <a:lstStyle/>
          <a:p>
            <a:r>
              <a:rPr lang="en-US" dirty="0"/>
              <a:t>ZZ Library</a:t>
            </a:r>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p:txBody>
          <a:bodyPr/>
          <a:lstStyle/>
          <a:p>
            <a:r>
              <a:rPr lang="en-US" dirty="0"/>
              <a:t>Himanshu Sharma</a:t>
            </a:r>
          </a:p>
          <a:p>
            <a:r>
              <a:rPr lang="en-US" dirty="0"/>
              <a:t>Pujal Arora</a:t>
            </a:r>
          </a:p>
          <a:p>
            <a:r>
              <a:rPr lang="en-US" dirty="0" err="1"/>
              <a:t>Jiahan</a:t>
            </a:r>
            <a:r>
              <a:rPr lang="en-US" dirty="0"/>
              <a:t> Sui</a:t>
            </a:r>
          </a:p>
          <a:p>
            <a:endParaRPr lang="en-US" dirty="0"/>
          </a:p>
        </p:txBody>
      </p:sp>
      <p:pic>
        <p:nvPicPr>
          <p:cNvPr id="12" name="Picture Placeholder 11">
            <a:extLst>
              <a:ext uri="{FF2B5EF4-FFF2-40B4-BE49-F238E27FC236}">
                <a16:creationId xmlns:a16="http://schemas.microsoft.com/office/drawing/2014/main" id="{9A1F4C4D-FFC1-34F1-FAB2-2246B7E58FEE}"/>
              </a:ext>
            </a:extLst>
          </p:cNvPr>
          <p:cNvPicPr>
            <a:picLocks noGrp="1" noChangeAspect="1"/>
          </p:cNvPicPr>
          <p:nvPr>
            <p:ph type="pic" sz="quarter" idx="10"/>
          </p:nvPr>
        </p:nvPicPr>
        <p:blipFill>
          <a:blip r:embed="rId2"/>
          <a:srcRect l="19604" r="19604"/>
          <a:stretch/>
        </p:blipFill>
        <p:spPr>
          <a:xfrm>
            <a:off x="7246778" y="812292"/>
            <a:ext cx="4113647" cy="4928616"/>
          </a:xfrm>
        </p:spPr>
      </p:pic>
    </p:spTree>
    <p:extLst>
      <p:ext uri="{BB962C8B-B14F-4D97-AF65-F5344CB8AC3E}">
        <p14:creationId xmlns:p14="http://schemas.microsoft.com/office/powerpoint/2010/main" val="4097023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p:txBody>
          <a:bodyPr/>
          <a:lstStyle/>
          <a:p>
            <a:r>
              <a:rPr lang="en-US" dirty="0"/>
              <a:t>Introduction</a:t>
            </a:r>
            <a:br>
              <a:rPr lang="en-US" dirty="0">
                <a:sym typeface="DM Sans Medium"/>
              </a:rPr>
            </a:br>
            <a:endParaRPr lang="en-US" dirty="0"/>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p:txBody>
          <a:bodyPr/>
          <a:lstStyle/>
          <a:p>
            <a:r>
              <a:rPr lang="en-US" sz="2800" dirty="0">
                <a:latin typeface="Aldhabi" panose="020F0502020204030204" pitchFamily="2" charset="-78"/>
                <a:cs typeface="Aldhabi" panose="020F0502020204030204" pitchFamily="2" charset="-78"/>
              </a:rPr>
              <a:t>In ZZ Library, user can search for different types of books, can signup for the library’s access, can put their favorite books under one category and can even divide the categories as want to read, currently reading and read. </a:t>
            </a:r>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2</a:t>
            </a:fld>
            <a:endParaRPr lang="en-US" dirty="0"/>
          </a:p>
        </p:txBody>
      </p:sp>
      <p:pic>
        <p:nvPicPr>
          <p:cNvPr id="9" name="Picture Placeholder 8" descr="A person holding a tablet&#10;&#10;Description automatically generated">
            <a:extLst>
              <a:ext uri="{FF2B5EF4-FFF2-40B4-BE49-F238E27FC236}">
                <a16:creationId xmlns:a16="http://schemas.microsoft.com/office/drawing/2014/main" id="{ABBD10F5-51E5-922F-F919-D04F01EFE17F}"/>
              </a:ext>
            </a:extLst>
          </p:cNvPr>
          <p:cNvPicPr>
            <a:picLocks noGrp="1" noChangeAspect="1"/>
          </p:cNvPicPr>
          <p:nvPr>
            <p:ph type="pic" sz="quarter" idx="13"/>
          </p:nvPr>
        </p:nvPicPr>
        <p:blipFill>
          <a:blip r:embed="rId2"/>
          <a:srcRect l="33869" r="33869"/>
          <a:stretch>
            <a:fillRect/>
          </a:stretch>
        </p:blipFill>
        <p:spPr/>
      </p:pic>
    </p:spTree>
    <p:extLst>
      <p:ext uri="{BB962C8B-B14F-4D97-AF65-F5344CB8AC3E}">
        <p14:creationId xmlns:p14="http://schemas.microsoft.com/office/powerpoint/2010/main" val="3780002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579D0-D5BE-BC05-B3B3-05E97433F452}"/>
              </a:ext>
            </a:extLst>
          </p:cNvPr>
          <p:cNvSpPr>
            <a:spLocks noGrp="1"/>
          </p:cNvSpPr>
          <p:nvPr>
            <p:ph type="title"/>
          </p:nvPr>
        </p:nvSpPr>
        <p:spPr>
          <a:xfrm>
            <a:off x="731520" y="1947672"/>
            <a:ext cx="3505200" cy="2862072"/>
          </a:xfrm>
        </p:spPr>
        <p:txBody>
          <a:bodyPr/>
          <a:lstStyle/>
          <a:p>
            <a:r>
              <a:rPr lang="en-US" dirty="0"/>
              <a:t>Features</a:t>
            </a:r>
          </a:p>
        </p:txBody>
      </p:sp>
      <p:pic>
        <p:nvPicPr>
          <p:cNvPr id="82" name="Picture Placeholder 81" descr="blueprint icon">
            <a:extLst>
              <a:ext uri="{FF2B5EF4-FFF2-40B4-BE49-F238E27FC236}">
                <a16:creationId xmlns:a16="http://schemas.microsoft.com/office/drawing/2014/main" id="{946DCADD-AD38-1B8D-01D3-9FC0FDA5D182}"/>
              </a:ext>
            </a:extLst>
          </p:cNvPr>
          <p:cNvPicPr>
            <a:picLocks noGrp="1" noChangeAspect="1"/>
          </p:cNvPicPr>
          <p:nvPr>
            <p:ph type="pic" sz="quarter" idx="10"/>
          </p:nvPr>
        </p:nvPicPr>
        <p:blipFill rotWithShape="1">
          <a:blip r:embed="rId2"/>
          <a:srcRect/>
          <a:stretch/>
        </p:blipFill>
        <p:spPr/>
      </p:pic>
      <p:sp>
        <p:nvSpPr>
          <p:cNvPr id="8" name="Text Placeholder 7">
            <a:extLst>
              <a:ext uri="{FF2B5EF4-FFF2-40B4-BE49-F238E27FC236}">
                <a16:creationId xmlns:a16="http://schemas.microsoft.com/office/drawing/2014/main" id="{A166C0EF-C5A6-69F2-BCD5-6F3E10322961}"/>
              </a:ext>
            </a:extLst>
          </p:cNvPr>
          <p:cNvSpPr>
            <a:spLocks noGrp="1"/>
          </p:cNvSpPr>
          <p:nvPr>
            <p:ph type="body" sz="quarter" idx="15"/>
          </p:nvPr>
        </p:nvSpPr>
        <p:spPr/>
        <p:txBody>
          <a:bodyPr/>
          <a:lstStyle/>
          <a:p>
            <a:r>
              <a:rPr lang="en-US" dirty="0"/>
              <a:t>Library Cataloging</a:t>
            </a:r>
          </a:p>
        </p:txBody>
      </p:sp>
      <p:sp>
        <p:nvSpPr>
          <p:cNvPr id="13" name="Text Placeholder 12">
            <a:extLst>
              <a:ext uri="{FF2B5EF4-FFF2-40B4-BE49-F238E27FC236}">
                <a16:creationId xmlns:a16="http://schemas.microsoft.com/office/drawing/2014/main" id="{57A2B835-2EB4-13B7-BE89-EDFBC68B96C3}"/>
              </a:ext>
            </a:extLst>
          </p:cNvPr>
          <p:cNvSpPr>
            <a:spLocks noGrp="1"/>
          </p:cNvSpPr>
          <p:nvPr>
            <p:ph type="body" sz="quarter" idx="20"/>
          </p:nvPr>
        </p:nvSpPr>
        <p:spPr/>
        <p:txBody>
          <a:bodyPr/>
          <a:lstStyle/>
          <a:p>
            <a:r>
              <a:rPr lang="en-US" dirty="0"/>
              <a:t>A strong foundation supporting efficient library cataloging and inventory management</a:t>
            </a:r>
          </a:p>
        </p:txBody>
      </p:sp>
      <p:pic>
        <p:nvPicPr>
          <p:cNvPr id="84" name="Picture Placeholder 83" descr="easel icon">
            <a:extLst>
              <a:ext uri="{FF2B5EF4-FFF2-40B4-BE49-F238E27FC236}">
                <a16:creationId xmlns:a16="http://schemas.microsoft.com/office/drawing/2014/main" id="{62583283-A6AD-B55E-25D4-E6CFB25B8FC2}"/>
              </a:ext>
            </a:extLst>
          </p:cNvPr>
          <p:cNvPicPr>
            <a:picLocks noGrp="1" noChangeAspect="1"/>
          </p:cNvPicPr>
          <p:nvPr>
            <p:ph type="pic" sz="quarter" idx="11"/>
          </p:nvPr>
        </p:nvPicPr>
        <p:blipFill rotWithShape="1">
          <a:blip r:embed="rId3"/>
          <a:srcRect/>
          <a:stretch/>
        </p:blipFill>
        <p:spPr/>
      </p:pic>
      <p:sp>
        <p:nvSpPr>
          <p:cNvPr id="9" name="Text Placeholder 8">
            <a:extLst>
              <a:ext uri="{FF2B5EF4-FFF2-40B4-BE49-F238E27FC236}">
                <a16:creationId xmlns:a16="http://schemas.microsoft.com/office/drawing/2014/main" id="{8A268DA4-D5BC-38AA-54EB-D10668305C7E}"/>
              </a:ext>
            </a:extLst>
          </p:cNvPr>
          <p:cNvSpPr>
            <a:spLocks noGrp="1"/>
          </p:cNvSpPr>
          <p:nvPr>
            <p:ph type="body" sz="quarter" idx="16"/>
          </p:nvPr>
        </p:nvSpPr>
        <p:spPr/>
        <p:txBody>
          <a:bodyPr/>
          <a:lstStyle/>
          <a:p>
            <a:r>
              <a:rPr lang="en-US" dirty="0"/>
              <a:t>Intuitive user interface</a:t>
            </a:r>
          </a:p>
        </p:txBody>
      </p:sp>
      <p:sp>
        <p:nvSpPr>
          <p:cNvPr id="14" name="Text Placeholder 13">
            <a:extLst>
              <a:ext uri="{FF2B5EF4-FFF2-40B4-BE49-F238E27FC236}">
                <a16:creationId xmlns:a16="http://schemas.microsoft.com/office/drawing/2014/main" id="{E798351D-2881-C0EE-6D6D-424E1230A6D4}"/>
              </a:ext>
            </a:extLst>
          </p:cNvPr>
          <p:cNvSpPr>
            <a:spLocks noGrp="1"/>
          </p:cNvSpPr>
          <p:nvPr>
            <p:ph type="body" sz="quarter" idx="21"/>
          </p:nvPr>
        </p:nvSpPr>
        <p:spPr/>
        <p:txBody>
          <a:bodyPr/>
          <a:lstStyle/>
          <a:p>
            <a:r>
              <a:rPr lang="en-US" dirty="0"/>
              <a:t>Streamlined dashboards and search capabilities ensure a seamless user experience.</a:t>
            </a:r>
          </a:p>
        </p:txBody>
      </p:sp>
      <p:pic>
        <p:nvPicPr>
          <p:cNvPr id="86" name="Picture Placeholder 85" descr="ruler icon">
            <a:extLst>
              <a:ext uri="{FF2B5EF4-FFF2-40B4-BE49-F238E27FC236}">
                <a16:creationId xmlns:a16="http://schemas.microsoft.com/office/drawing/2014/main" id="{8AEB4AE0-338D-0B9E-025E-3973A1ECDC83}"/>
              </a:ext>
            </a:extLst>
          </p:cNvPr>
          <p:cNvPicPr>
            <a:picLocks noGrp="1" noChangeAspect="1"/>
          </p:cNvPicPr>
          <p:nvPr>
            <p:ph type="pic" sz="quarter" idx="12"/>
          </p:nvPr>
        </p:nvPicPr>
        <p:blipFill rotWithShape="1">
          <a:blip r:embed="rId4"/>
          <a:srcRect/>
          <a:stretch/>
        </p:blipFill>
        <p:spPr/>
      </p:pic>
      <p:sp>
        <p:nvSpPr>
          <p:cNvPr id="10" name="Text Placeholder 9">
            <a:extLst>
              <a:ext uri="{FF2B5EF4-FFF2-40B4-BE49-F238E27FC236}">
                <a16:creationId xmlns:a16="http://schemas.microsoft.com/office/drawing/2014/main" id="{D5589FD6-C049-67E3-0386-55C9E18A5B7F}"/>
              </a:ext>
            </a:extLst>
          </p:cNvPr>
          <p:cNvSpPr>
            <a:spLocks noGrp="1"/>
          </p:cNvSpPr>
          <p:nvPr>
            <p:ph type="body" sz="quarter" idx="17"/>
          </p:nvPr>
        </p:nvSpPr>
        <p:spPr/>
        <p:txBody>
          <a:bodyPr/>
          <a:lstStyle/>
          <a:p>
            <a:r>
              <a:rPr lang="en-US" dirty="0"/>
              <a:t>Role Differentiation</a:t>
            </a:r>
          </a:p>
        </p:txBody>
      </p:sp>
      <p:sp>
        <p:nvSpPr>
          <p:cNvPr id="15" name="Text Placeholder 14">
            <a:extLst>
              <a:ext uri="{FF2B5EF4-FFF2-40B4-BE49-F238E27FC236}">
                <a16:creationId xmlns:a16="http://schemas.microsoft.com/office/drawing/2014/main" id="{A0AE4BAA-4471-F175-A91F-AF7D4D9694F3}"/>
              </a:ext>
            </a:extLst>
          </p:cNvPr>
          <p:cNvSpPr>
            <a:spLocks noGrp="1"/>
          </p:cNvSpPr>
          <p:nvPr>
            <p:ph type="body" sz="quarter" idx="22"/>
          </p:nvPr>
        </p:nvSpPr>
        <p:spPr/>
        <p:txBody>
          <a:bodyPr/>
          <a:lstStyle/>
          <a:p>
            <a:r>
              <a:rPr lang="en-IN" dirty="0"/>
              <a:t>User can search for books, can </a:t>
            </a:r>
            <a:r>
              <a:rPr lang="en-IN" dirty="0" err="1"/>
              <a:t>favorite</a:t>
            </a:r>
            <a:r>
              <a:rPr lang="en-IN" dirty="0"/>
              <a:t> books, and divide books into different categories</a:t>
            </a:r>
            <a:endParaRPr lang="en-US" dirty="0"/>
          </a:p>
        </p:txBody>
      </p:sp>
      <p:pic>
        <p:nvPicPr>
          <p:cNvPr id="88" name="Picture Placeholder 87" descr="strategy icon">
            <a:extLst>
              <a:ext uri="{FF2B5EF4-FFF2-40B4-BE49-F238E27FC236}">
                <a16:creationId xmlns:a16="http://schemas.microsoft.com/office/drawing/2014/main" id="{F2E3F8F5-F045-71C9-3C78-9ACF70E19CDC}"/>
              </a:ext>
            </a:extLst>
          </p:cNvPr>
          <p:cNvPicPr>
            <a:picLocks noGrp="1" noChangeAspect="1"/>
          </p:cNvPicPr>
          <p:nvPr>
            <p:ph type="pic" sz="quarter" idx="13"/>
          </p:nvPr>
        </p:nvPicPr>
        <p:blipFill rotWithShape="1">
          <a:blip r:embed="rId5"/>
          <a:srcRect t="476" b="476"/>
          <a:stretch/>
        </p:blipFill>
        <p:spPr/>
      </p:pic>
      <p:sp>
        <p:nvSpPr>
          <p:cNvPr id="11" name="Text Placeholder 10">
            <a:extLst>
              <a:ext uri="{FF2B5EF4-FFF2-40B4-BE49-F238E27FC236}">
                <a16:creationId xmlns:a16="http://schemas.microsoft.com/office/drawing/2014/main" id="{ABEE4168-3FE3-7D58-F903-91FC215BAE4D}"/>
              </a:ext>
            </a:extLst>
          </p:cNvPr>
          <p:cNvSpPr>
            <a:spLocks noGrp="1"/>
          </p:cNvSpPr>
          <p:nvPr>
            <p:ph type="body" sz="quarter" idx="18"/>
          </p:nvPr>
        </p:nvSpPr>
        <p:spPr/>
        <p:txBody>
          <a:bodyPr/>
          <a:lstStyle/>
          <a:p>
            <a:r>
              <a:rPr lang="en-US" dirty="0"/>
              <a:t>Executive powers</a:t>
            </a:r>
          </a:p>
        </p:txBody>
      </p:sp>
      <p:sp>
        <p:nvSpPr>
          <p:cNvPr id="16" name="Text Placeholder 15">
            <a:extLst>
              <a:ext uri="{FF2B5EF4-FFF2-40B4-BE49-F238E27FC236}">
                <a16:creationId xmlns:a16="http://schemas.microsoft.com/office/drawing/2014/main" id="{A6C25713-E18A-8B65-C9FA-9A00A9CBBA6B}"/>
              </a:ext>
            </a:extLst>
          </p:cNvPr>
          <p:cNvSpPr>
            <a:spLocks noGrp="1"/>
          </p:cNvSpPr>
          <p:nvPr>
            <p:ph type="body" sz="quarter" idx="23"/>
          </p:nvPr>
        </p:nvSpPr>
        <p:spPr/>
        <p:txBody>
          <a:bodyPr/>
          <a:lstStyle/>
          <a:p>
            <a:r>
              <a:rPr lang="en-US" dirty="0"/>
              <a:t>Managing user account, change passwords, creating different sections related to books.</a:t>
            </a:r>
          </a:p>
        </p:txBody>
      </p:sp>
      <p:pic>
        <p:nvPicPr>
          <p:cNvPr id="90" name="Picture Placeholder 89" descr="airplane icon">
            <a:extLst>
              <a:ext uri="{FF2B5EF4-FFF2-40B4-BE49-F238E27FC236}">
                <a16:creationId xmlns:a16="http://schemas.microsoft.com/office/drawing/2014/main" id="{B6EFDE8D-973A-9009-9237-3CDC19C43D60}"/>
              </a:ext>
            </a:extLst>
          </p:cNvPr>
          <p:cNvPicPr>
            <a:picLocks noGrp="1" noChangeAspect="1"/>
          </p:cNvPicPr>
          <p:nvPr>
            <p:ph type="pic" sz="quarter" idx="14"/>
          </p:nvPr>
        </p:nvPicPr>
        <p:blipFill rotWithShape="1">
          <a:blip r:embed="rId6"/>
          <a:srcRect/>
          <a:stretch/>
        </p:blipFill>
        <p:spPr/>
      </p:pic>
      <p:sp>
        <p:nvSpPr>
          <p:cNvPr id="12" name="Text Placeholder 11">
            <a:extLst>
              <a:ext uri="{FF2B5EF4-FFF2-40B4-BE49-F238E27FC236}">
                <a16:creationId xmlns:a16="http://schemas.microsoft.com/office/drawing/2014/main" id="{BC99BB05-2464-9628-4AF6-F75298B4B89E}"/>
              </a:ext>
            </a:extLst>
          </p:cNvPr>
          <p:cNvSpPr>
            <a:spLocks noGrp="1"/>
          </p:cNvSpPr>
          <p:nvPr>
            <p:ph type="body" sz="quarter" idx="19"/>
          </p:nvPr>
        </p:nvSpPr>
        <p:spPr/>
        <p:txBody>
          <a:bodyPr/>
          <a:lstStyle/>
          <a:p>
            <a:r>
              <a:rPr lang="en-US" dirty="0"/>
              <a:t>Refinement choices</a:t>
            </a:r>
          </a:p>
        </p:txBody>
      </p:sp>
      <p:sp>
        <p:nvSpPr>
          <p:cNvPr id="17" name="Text Placeholder 16">
            <a:extLst>
              <a:ext uri="{FF2B5EF4-FFF2-40B4-BE49-F238E27FC236}">
                <a16:creationId xmlns:a16="http://schemas.microsoft.com/office/drawing/2014/main" id="{2EB94B1B-FC15-3A7B-A562-06B6F366B340}"/>
              </a:ext>
            </a:extLst>
          </p:cNvPr>
          <p:cNvSpPr>
            <a:spLocks noGrp="1"/>
          </p:cNvSpPr>
          <p:nvPr>
            <p:ph type="body" sz="quarter" idx="24"/>
          </p:nvPr>
        </p:nvSpPr>
        <p:spPr/>
        <p:txBody>
          <a:bodyPr/>
          <a:lstStyle/>
          <a:p>
            <a:r>
              <a:rPr lang="en-IN" dirty="0"/>
              <a:t>Simplified book searches for users, enabling users to categories creating a user friendly experience.</a:t>
            </a:r>
            <a:endParaRPr lang="en-US" dirty="0"/>
          </a:p>
        </p:txBody>
      </p:sp>
    </p:spTree>
    <p:extLst>
      <p:ext uri="{BB962C8B-B14F-4D97-AF65-F5344CB8AC3E}">
        <p14:creationId xmlns:p14="http://schemas.microsoft.com/office/powerpoint/2010/main" val="866533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5EDCFB-F863-2632-F9EE-8C1A738C23C9}"/>
              </a:ext>
            </a:extLst>
          </p:cNvPr>
          <p:cNvSpPr>
            <a:spLocks noGrp="1"/>
          </p:cNvSpPr>
          <p:nvPr>
            <p:ph type="sldNum" sz="quarter" idx="12"/>
          </p:nvPr>
        </p:nvSpPr>
        <p:spPr/>
        <p:txBody>
          <a:bodyPr/>
          <a:lstStyle/>
          <a:p>
            <a:fld id="{8D0AFDD5-844D-364D-8AEC-50CF4D36D55D}" type="slidenum">
              <a:rPr lang="en-US" noProof="0" smtClean="0"/>
              <a:t>4</a:t>
            </a:fld>
            <a:endParaRPr lang="en-US" noProof="0"/>
          </a:p>
        </p:txBody>
      </p:sp>
      <p:sp>
        <p:nvSpPr>
          <p:cNvPr id="3" name="Footer Placeholder 2">
            <a:extLst>
              <a:ext uri="{FF2B5EF4-FFF2-40B4-BE49-F238E27FC236}">
                <a16:creationId xmlns:a16="http://schemas.microsoft.com/office/drawing/2014/main" id="{40B080E0-8EE8-4621-D296-9F2A2ED15F10}"/>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BF052ABD-07E6-53BC-94D3-06D2AD427AF9}"/>
              </a:ext>
            </a:extLst>
          </p:cNvPr>
          <p:cNvSpPr>
            <a:spLocks noGrp="1"/>
          </p:cNvSpPr>
          <p:nvPr>
            <p:ph type="dt" sz="half" idx="10"/>
          </p:nvPr>
        </p:nvSpPr>
        <p:spPr/>
        <p:txBody>
          <a:bodyPr/>
          <a:lstStyle/>
          <a:p>
            <a:r>
              <a:rPr lang="en-US" noProof="0"/>
              <a:t>20XX</a:t>
            </a:r>
          </a:p>
        </p:txBody>
      </p:sp>
      <p:pic>
        <p:nvPicPr>
          <p:cNvPr id="10" name="Picture 9" descr="A screenshot of a computer&#10;&#10;Description automatically generated">
            <a:extLst>
              <a:ext uri="{FF2B5EF4-FFF2-40B4-BE49-F238E27FC236}">
                <a16:creationId xmlns:a16="http://schemas.microsoft.com/office/drawing/2014/main" id="{62482975-871B-58F2-ADE1-AEF1BEFEC047}"/>
              </a:ext>
            </a:extLst>
          </p:cNvPr>
          <p:cNvPicPr>
            <a:picLocks noChangeAspect="1"/>
          </p:cNvPicPr>
          <p:nvPr/>
        </p:nvPicPr>
        <p:blipFill>
          <a:blip r:embed="rId2"/>
          <a:stretch>
            <a:fillRect/>
          </a:stretch>
        </p:blipFill>
        <p:spPr>
          <a:xfrm>
            <a:off x="152401" y="2273227"/>
            <a:ext cx="5425439" cy="3131224"/>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B40E8DDD-DD28-1BE3-4EB5-41A619F37A9B}"/>
              </a:ext>
            </a:extLst>
          </p:cNvPr>
          <p:cNvPicPr>
            <a:picLocks noChangeAspect="1"/>
          </p:cNvPicPr>
          <p:nvPr/>
        </p:nvPicPr>
        <p:blipFill>
          <a:blip r:embed="rId3"/>
          <a:stretch>
            <a:fillRect/>
          </a:stretch>
        </p:blipFill>
        <p:spPr>
          <a:xfrm>
            <a:off x="5989320" y="2273227"/>
            <a:ext cx="6141720" cy="2877115"/>
          </a:xfrm>
          <a:prstGeom prst="rect">
            <a:avLst/>
          </a:prstGeom>
        </p:spPr>
      </p:pic>
      <p:sp>
        <p:nvSpPr>
          <p:cNvPr id="14" name="TextBox 13">
            <a:extLst>
              <a:ext uri="{FF2B5EF4-FFF2-40B4-BE49-F238E27FC236}">
                <a16:creationId xmlns:a16="http://schemas.microsoft.com/office/drawing/2014/main" id="{664DE19A-82BD-0393-DD09-3E5B1BCD08AB}"/>
              </a:ext>
            </a:extLst>
          </p:cNvPr>
          <p:cNvSpPr txBox="1"/>
          <p:nvPr/>
        </p:nvSpPr>
        <p:spPr>
          <a:xfrm>
            <a:off x="2583180" y="1161164"/>
            <a:ext cx="9723120" cy="646331"/>
          </a:xfrm>
          <a:prstGeom prst="rect">
            <a:avLst/>
          </a:prstGeom>
          <a:noFill/>
        </p:spPr>
        <p:txBody>
          <a:bodyPr wrap="square" rtlCol="0">
            <a:spAutoFit/>
          </a:bodyPr>
          <a:lstStyle/>
          <a:p>
            <a:r>
              <a:rPr lang="en-IN" sz="3600" dirty="0">
                <a:latin typeface="+mj-lt"/>
              </a:rPr>
              <a:t>Home Page and signup page</a:t>
            </a:r>
          </a:p>
        </p:txBody>
      </p:sp>
    </p:spTree>
    <p:extLst>
      <p:ext uri="{BB962C8B-B14F-4D97-AF65-F5344CB8AC3E}">
        <p14:creationId xmlns:p14="http://schemas.microsoft.com/office/powerpoint/2010/main" val="1946753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7AD6B-0EBB-7092-13C6-240F8A4A4E99}"/>
              </a:ext>
            </a:extLst>
          </p:cNvPr>
          <p:cNvSpPr>
            <a:spLocks noGrp="1"/>
          </p:cNvSpPr>
          <p:nvPr>
            <p:ph type="title"/>
          </p:nvPr>
        </p:nvSpPr>
        <p:spPr/>
        <p:txBody>
          <a:bodyPr/>
          <a:lstStyle/>
          <a:p>
            <a:r>
              <a:rPr lang="en-US" altLang="zh-CN" dirty="0"/>
              <a:t>Summary</a:t>
            </a:r>
            <a:br>
              <a:rPr lang="en-US" dirty="0"/>
            </a:br>
            <a:endParaRPr lang="en-US" dirty="0"/>
          </a:p>
        </p:txBody>
      </p:sp>
      <p:sp>
        <p:nvSpPr>
          <p:cNvPr id="3" name="Content Placeholder 2">
            <a:extLst>
              <a:ext uri="{FF2B5EF4-FFF2-40B4-BE49-F238E27FC236}">
                <a16:creationId xmlns:a16="http://schemas.microsoft.com/office/drawing/2014/main" id="{DFAA7609-6E6A-B996-BC29-F9AA857D7B35}"/>
              </a:ext>
            </a:extLst>
          </p:cNvPr>
          <p:cNvSpPr>
            <a:spLocks noGrp="1"/>
          </p:cNvSpPr>
          <p:nvPr>
            <p:ph idx="1"/>
          </p:nvPr>
        </p:nvSpPr>
        <p:spPr/>
        <p:txBody>
          <a:bodyPr/>
          <a:lstStyle/>
          <a:p>
            <a:r>
              <a:rPr lang="en-US" sz="2000" dirty="0"/>
              <a:t>In conclusion, ZZ Library provides a user-friendly experience which allows user to signup for the library, login and even change the password! It includes information about the author</a:t>
            </a:r>
          </a:p>
          <a:p>
            <a:endParaRPr lang="en-US" sz="2000" dirty="0"/>
          </a:p>
        </p:txBody>
      </p:sp>
      <p:sp>
        <p:nvSpPr>
          <p:cNvPr id="15" name="Slide Number Placeholder 14">
            <a:extLst>
              <a:ext uri="{FF2B5EF4-FFF2-40B4-BE49-F238E27FC236}">
                <a16:creationId xmlns:a16="http://schemas.microsoft.com/office/drawing/2014/main" id="{EA450CD4-3018-DBCF-3A32-B72A7DCFA11F}"/>
              </a:ext>
            </a:extLst>
          </p:cNvPr>
          <p:cNvSpPr>
            <a:spLocks noGrp="1"/>
          </p:cNvSpPr>
          <p:nvPr>
            <p:ph type="sldNum" sz="quarter" idx="12"/>
          </p:nvPr>
        </p:nvSpPr>
        <p:spPr/>
        <p:txBody>
          <a:bodyPr/>
          <a:lstStyle/>
          <a:p>
            <a:fld id="{8D0AFDD5-844D-364D-8AEC-50CF4D36D55D}" type="slidenum">
              <a:rPr lang="en-US" smtClean="0"/>
              <a:pPr/>
              <a:t>5</a:t>
            </a:fld>
            <a:endParaRPr lang="en-US" dirty="0"/>
          </a:p>
        </p:txBody>
      </p:sp>
      <p:pic>
        <p:nvPicPr>
          <p:cNvPr id="7" name="Picture Placeholder 6" descr="A screenshot of a computer&#10;&#10;Description automatically generated">
            <a:extLst>
              <a:ext uri="{FF2B5EF4-FFF2-40B4-BE49-F238E27FC236}">
                <a16:creationId xmlns:a16="http://schemas.microsoft.com/office/drawing/2014/main" id="{09C61556-B63F-A772-D244-D332CA697DED}"/>
              </a:ext>
            </a:extLst>
          </p:cNvPr>
          <p:cNvPicPr>
            <a:picLocks noGrp="1" noChangeAspect="1"/>
          </p:cNvPicPr>
          <p:nvPr>
            <p:ph type="pic" sz="quarter" idx="13"/>
          </p:nvPr>
        </p:nvPicPr>
        <p:blipFill>
          <a:blip r:embed="rId2"/>
          <a:srcRect l="34874" r="34874"/>
          <a:stretch>
            <a:fillRect/>
          </a:stretch>
        </p:blipFill>
        <p:spPr>
          <a:xfrm>
            <a:off x="0" y="0"/>
            <a:ext cx="4351128" cy="6858000"/>
          </a:xfrm>
        </p:spPr>
      </p:pic>
    </p:spTree>
    <p:extLst>
      <p:ext uri="{BB962C8B-B14F-4D97-AF65-F5344CB8AC3E}">
        <p14:creationId xmlns:p14="http://schemas.microsoft.com/office/powerpoint/2010/main" val="591722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p:nvPr>
        </p:nvSpPr>
        <p:spPr/>
        <p:txBody>
          <a:bodyPr/>
          <a:lstStyle/>
          <a:p>
            <a:r>
              <a:rPr lang="en-US" dirty="0"/>
              <a:t>Thank you</a:t>
            </a:r>
          </a:p>
        </p:txBody>
      </p:sp>
      <p:sp>
        <p:nvSpPr>
          <p:cNvPr id="25" name="Subtitle 24">
            <a:extLst>
              <a:ext uri="{FF2B5EF4-FFF2-40B4-BE49-F238E27FC236}">
                <a16:creationId xmlns:a16="http://schemas.microsoft.com/office/drawing/2014/main" id="{518B68B6-5284-F036-E87F-9BC3A435A7B3}"/>
              </a:ext>
            </a:extLst>
          </p:cNvPr>
          <p:cNvSpPr>
            <a:spLocks noGrp="1"/>
          </p:cNvSpPr>
          <p:nvPr>
            <p:ph type="subTitle" idx="1"/>
          </p:nvPr>
        </p:nvSpPr>
        <p:spPr/>
        <p:txBody>
          <a:bodyPr/>
          <a:lstStyle/>
          <a:p>
            <a:r>
              <a:rPr lang="en-US" dirty="0"/>
              <a:t>Himanshu Sharma</a:t>
            </a:r>
          </a:p>
          <a:p>
            <a:r>
              <a:rPr lang="en-US" dirty="0" err="1"/>
              <a:t>Jiahan</a:t>
            </a:r>
            <a:r>
              <a:rPr lang="en-US" dirty="0"/>
              <a:t> Sui</a:t>
            </a:r>
          </a:p>
          <a:p>
            <a:r>
              <a:rPr lang="en-US" dirty="0"/>
              <a:t>Pujal Arora</a:t>
            </a:r>
          </a:p>
          <a:p>
            <a:endParaRPr lang="en-US" dirty="0"/>
          </a:p>
          <a:p>
            <a:endParaRPr lang="en-US" dirty="0"/>
          </a:p>
        </p:txBody>
      </p:sp>
      <p:pic>
        <p:nvPicPr>
          <p:cNvPr id="5" name="Picture Placeholder 4" descr="A computer and laptops on a desk&#10;&#10;Description automatically generated">
            <a:extLst>
              <a:ext uri="{FF2B5EF4-FFF2-40B4-BE49-F238E27FC236}">
                <a16:creationId xmlns:a16="http://schemas.microsoft.com/office/drawing/2014/main" id="{018B645C-4CB3-A199-00FC-CFF20E7719CB}"/>
              </a:ext>
            </a:extLst>
          </p:cNvPr>
          <p:cNvPicPr>
            <a:picLocks noGrp="1" noChangeAspect="1"/>
          </p:cNvPicPr>
          <p:nvPr>
            <p:ph type="pic" sz="quarter" idx="10"/>
          </p:nvPr>
        </p:nvPicPr>
        <p:blipFill>
          <a:blip r:embed="rId2"/>
          <a:srcRect l="21584" r="21584"/>
          <a:stretch>
            <a:fillRect/>
          </a:stretch>
        </p:blipFill>
        <p:spPr/>
      </p:pic>
    </p:spTree>
    <p:extLst>
      <p:ext uri="{BB962C8B-B14F-4D97-AF65-F5344CB8AC3E}">
        <p14:creationId xmlns:p14="http://schemas.microsoft.com/office/powerpoint/2010/main" val="2397583386"/>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3.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{74145839-CB55-4660-8B10-3B42AEEF33F3}tf11429527_win32</Template>
  <TotalTime>96</TotalTime>
  <Words>185</Words>
  <Application>Microsoft Office PowerPoint</Application>
  <PresentationFormat>Widescreen</PresentationFormat>
  <Paragraphs>29</Paragraphs>
  <Slides>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vt:i4>
      </vt:variant>
    </vt:vector>
  </HeadingPairs>
  <TitlesOfParts>
    <vt:vector size="14" baseType="lpstr">
      <vt:lpstr>Aldhabi</vt:lpstr>
      <vt:lpstr>Arial</vt:lpstr>
      <vt:lpstr>Calibri</vt:lpstr>
      <vt:lpstr>Century Gothic</vt:lpstr>
      <vt:lpstr>DM Sans Medium</vt:lpstr>
      <vt:lpstr>Karla</vt:lpstr>
      <vt:lpstr>Univers Condensed Light</vt:lpstr>
      <vt:lpstr>Office Theme</vt:lpstr>
      <vt:lpstr>ZZ Library</vt:lpstr>
      <vt:lpstr>Introduction </vt:lpstr>
      <vt:lpstr>Features</vt:lpstr>
      <vt:lpstr>PowerPoint Presentation</vt:lpstr>
      <vt:lpstr>Summary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ZZ Library</dc:title>
  <dc:creator>Pujal Arora</dc:creator>
  <cp:lastModifiedBy>Pujal Arora</cp:lastModifiedBy>
  <cp:revision>1</cp:revision>
  <dcterms:created xsi:type="dcterms:W3CDTF">2024-04-04T01:06:39Z</dcterms:created>
  <dcterms:modified xsi:type="dcterms:W3CDTF">2024-04-04T02:43:06Z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